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2" r:id="rId2"/>
    <p:sldId id="290" r:id="rId3"/>
    <p:sldId id="291" r:id="rId4"/>
    <p:sldId id="292" r:id="rId5"/>
    <p:sldId id="293" r:id="rId6"/>
    <p:sldId id="294" r:id="rId7"/>
    <p:sldId id="297" r:id="rId8"/>
    <p:sldId id="296" r:id="rId9"/>
    <p:sldId id="29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3"/>
    <a:srgbClr val="CF0031"/>
    <a:srgbClr val="0041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5199D-F64B-4CC4-8672-83959C4F12F2}" v="1" dt="2022-03-18T18:08:59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2384CAF-D82C-4EA0-86D4-B152F39B3475}" type="datetime1">
              <a:rPr lang="en-US" altLang="en-US"/>
              <a:pPr/>
              <a:t>3/22/22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81C3F2-35D1-48F6-86E4-8EB31D18D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4F58655-3BE6-4663-A1B1-8EFE2AE1B598}" type="datetime1">
              <a:rPr lang="en-US" altLang="en-US"/>
              <a:pPr/>
              <a:t>3/22/22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1255ECB-5173-47B1-A40B-027F9F342F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25" y="2138363"/>
            <a:ext cx="11477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C95808-1EB1-472E-A38D-5FCD11073E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19367B-582C-49B5-8201-931E228304E2}" type="datetime1">
              <a:rPr lang="en-US" altLang="en-US"/>
              <a:pPr/>
              <a:t>3/22/22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68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2C3F7B-CC0B-4801-BDFF-209FABF16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7B94A1-DC31-4E8B-ABE3-EB65505D2734}" type="datetime1">
              <a:rPr lang="en-US" altLang="en-US"/>
              <a:pPr/>
              <a:t>3/22/22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4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9F91D3-F89A-4254-AB8C-0068D4900B26}" type="datetime1">
              <a:rPr lang="en-US" altLang="en-US"/>
              <a:pPr/>
              <a:t>3/22/22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8A6757-D9B2-4F40-809F-7FC445F82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79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EA6B13-9266-45D3-BF2F-90E93D7B12B6}" type="datetime1">
              <a:rPr lang="en-US" altLang="en-US"/>
              <a:pPr/>
              <a:t>3/22/22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57574-04D4-47A2-9499-A513E0023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01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F627F5-10D8-41C2-A07B-B9BB6DB96B09}" type="datetime1">
              <a:rPr lang="en-US" altLang="en-US"/>
              <a:pPr/>
              <a:t>3/22/22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83AF14-87B5-43B7-8666-31B4F6206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00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2F2991-AFCD-4848-94AD-385DF9A44563}" type="datetime1">
              <a:rPr lang="en-US" altLang="en-US"/>
              <a:pPr/>
              <a:t>3/22/22</a:t>
            </a:fld>
            <a:endParaRPr lang="en-US" alt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30DB27-337E-4122-8A79-E90E8148E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14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0015CA-94F4-4887-9E17-BAF66388DC12}" type="datetime1">
              <a:rPr lang="en-US" altLang="en-US"/>
              <a:pPr/>
              <a:t>3/22/22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D7E1B1-3995-490D-8852-6BDE51DEB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11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//Users/jaypointer/Desktop/Folio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.png" descr="/Users/jaypointer/Desktop/Folio.png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7075"/>
            <a:ext cx="91678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C891709C-694B-4465-B49F-0EF4B30B374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961063"/>
            <a:ext cx="10588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1CC01CE7-CECD-41C6-9BA9-9D33F7FBE6FD}" type="datetime1">
              <a:rPr lang="en-US" altLang="en-US"/>
              <a:pPr/>
              <a:t>3/22/22</a:t>
            </a:fld>
            <a:endParaRPr lang="en-US" altLang="en-US"/>
          </a:p>
        </p:txBody>
      </p:sp>
      <p:pic>
        <p:nvPicPr>
          <p:cNvPr id="1032" name="Picture 13" descr="AnnivGrStandard_Whit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508750"/>
            <a:ext cx="18303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VAimk9cy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gJVAimk9cy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8DE62FF8-C709-4550-B1AA-F235C829765F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/>
          <p:cNvSpPr>
            <a:spLocks noGrp="1"/>
          </p:cNvSpPr>
          <p:nvPr>
            <p:ph type="title"/>
          </p:nvPr>
        </p:nvSpPr>
        <p:spPr>
          <a:xfrm>
            <a:off x="2743200" y="1651000"/>
            <a:ext cx="5573486" cy="21097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2022 DWC Friends of Scouting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2615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394" b="5623"/>
          <a:stretch/>
        </p:blipFill>
        <p:spPr>
          <a:xfrm>
            <a:off x="5479195" y="0"/>
            <a:ext cx="3620356" cy="2835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Heroes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25148" cy="4234338"/>
          </a:xfrm>
        </p:spPr>
        <p:txBody>
          <a:bodyPr/>
          <a:lstStyle/>
          <a:p>
            <a:r>
              <a:rPr lang="en-US" sz="3600" dirty="0"/>
              <a:t>Who do you picture when you think of a hero?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3F7B-CC0B-4801-BDFF-209FABF167FA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00" y="3175819"/>
            <a:ext cx="2566220" cy="2566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424" y="2918570"/>
            <a:ext cx="2910194" cy="297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724" y="3445906"/>
            <a:ext cx="3342276" cy="22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5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Heroes in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During COVID, we have been surrounded by heroes!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3F7B-CC0B-4801-BDFF-209FABF167FA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95" y="3009746"/>
            <a:ext cx="3780849" cy="2515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49" y="3620758"/>
            <a:ext cx="2978828" cy="2231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68" y="2138208"/>
            <a:ext cx="3095878" cy="20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7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4021394" cy="2613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Heroes of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1250" y="6508750"/>
            <a:ext cx="412750" cy="365125"/>
          </a:xfrm>
        </p:spPr>
        <p:txBody>
          <a:bodyPr/>
          <a:lstStyle/>
          <a:p>
            <a:fld id="{7C2C3F7B-CC0B-4801-BDFF-209FABF167F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910" y="1417638"/>
            <a:ext cx="3746090" cy="3390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290" y="3468634"/>
            <a:ext cx="4102495" cy="24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7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 Need Your Help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1"/>
            <a:ext cx="8686801" cy="4234338"/>
          </a:xfrm>
        </p:spPr>
        <p:txBody>
          <a:bodyPr/>
          <a:lstStyle/>
          <a:p>
            <a:r>
              <a:rPr lang="en-US" sz="2800" dirty="0"/>
              <a:t>Help us develop your children into the heroes of the future</a:t>
            </a:r>
          </a:p>
          <a:p>
            <a:pPr lvl="1"/>
            <a:r>
              <a:rPr lang="en-US" sz="2400" dirty="0"/>
              <a:t>Daniel Webster Council spends almost $500 on each youth every year</a:t>
            </a:r>
          </a:p>
          <a:p>
            <a:pPr lvl="1"/>
            <a:endParaRPr lang="en-US" sz="1800" dirty="0"/>
          </a:p>
          <a:p>
            <a:pPr lvl="1"/>
            <a:r>
              <a:rPr lang="en-US" sz="2400" dirty="0"/>
              <a:t>That money comes from grants, fees, fundraisers, product sales and </a:t>
            </a:r>
            <a:r>
              <a:rPr lang="en-US" sz="2400" dirty="0">
                <a:solidFill>
                  <a:srgbClr val="C00000"/>
                </a:solidFill>
              </a:rPr>
              <a:t>donations from families just like yours!</a:t>
            </a:r>
          </a:p>
          <a:p>
            <a:pPr lvl="1"/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2400" dirty="0"/>
              <a:t>Your gift today will help </a:t>
            </a:r>
            <a:r>
              <a:rPr lang="en-US" sz="2400" b="1" dirty="0">
                <a:solidFill>
                  <a:srgbClr val="C00000"/>
                </a:solidFill>
              </a:rPr>
              <a:t>Keep Scouting </a:t>
            </a:r>
            <a:r>
              <a:rPr lang="en-US" sz="2400" b="1" dirty="0">
                <a:solidFill>
                  <a:srgbClr val="CF0031"/>
                </a:solidFill>
              </a:rPr>
              <a:t>Granite Strong</a:t>
            </a:r>
            <a:r>
              <a:rPr lang="en-US" sz="2400" dirty="0"/>
              <a:t>, and will help us develop the </a:t>
            </a:r>
            <a:r>
              <a:rPr lang="en-US" sz="2400" b="1" dirty="0">
                <a:solidFill>
                  <a:srgbClr val="CF0031"/>
                </a:solidFill>
              </a:rPr>
              <a:t>Heroes of the Future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1250" y="6508750"/>
            <a:ext cx="412750" cy="365125"/>
          </a:xfrm>
        </p:spPr>
        <p:txBody>
          <a:bodyPr/>
          <a:lstStyle/>
          <a:p>
            <a:fld id="{E583AF14-87B5-43B7-8666-31B4F6206EB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91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to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Pledge or donate </a:t>
            </a:r>
            <a:r>
              <a:rPr lang="en-US" dirty="0">
                <a:solidFill>
                  <a:srgbClr val="CF0031"/>
                </a:solidFill>
              </a:rPr>
              <a:t>today</a:t>
            </a:r>
          </a:p>
          <a:p>
            <a:endParaRPr lang="en-US" sz="1800" dirty="0"/>
          </a:p>
          <a:p>
            <a:r>
              <a:rPr lang="en-US" dirty="0"/>
              <a:t>Pledge online at: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CF0031"/>
                </a:solidFill>
              </a:rPr>
              <a:t>https://nhscouting.org/donate/</a:t>
            </a:r>
          </a:p>
          <a:p>
            <a:endParaRPr lang="en-US" sz="1800" dirty="0"/>
          </a:p>
          <a:p>
            <a:r>
              <a:rPr lang="en-US" dirty="0"/>
              <a:t>Look for employer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3F7B-CC0B-4801-BDFF-209FABF167F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71" t="-1758"/>
          <a:stretch/>
        </p:blipFill>
        <p:spPr>
          <a:xfrm>
            <a:off x="5028527" y="-5247"/>
            <a:ext cx="4017149" cy="568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077274"/>
            <a:ext cx="4705409" cy="1886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447" y="1142300"/>
            <a:ext cx="1622323" cy="15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7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4935-CA32-495B-8E7F-767F5438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Unit Incentive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1342-4B8D-492E-99FB-CFB5E21BC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Unit that 100% participation will receive a $50.00 in the Unit Account. </a:t>
            </a:r>
          </a:p>
          <a:p>
            <a:r>
              <a:rPr lang="en-US" dirty="0"/>
              <a:t>100% will need to be verified by the Daniel Webster Council Office &amp; FOS </a:t>
            </a:r>
            <a:r>
              <a:rPr lang="en-US"/>
              <a:t>Chair.</a:t>
            </a:r>
          </a:p>
          <a:p>
            <a:r>
              <a:rPr lang="en-US"/>
              <a:t>Units </a:t>
            </a:r>
            <a:r>
              <a:rPr lang="en-US" dirty="0"/>
              <a:t>to submit Incentive Confirmation Form by 12/31/22 - https://www.cognitoforms.com/BSA4/_2022FriendsOfScoutingUnitIncentive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9AE-CB5F-487C-8BE6-0F603B7222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3F7B-CC0B-4801-BDFF-209FABF167F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0C8F5680-BE71-4B0F-865E-53B92DBB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90" y="4369932"/>
            <a:ext cx="2073503" cy="20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pic>
        <p:nvPicPr>
          <p:cNvPr id="5" name="gJVAimk9cy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4074" y="1417638"/>
            <a:ext cx="7373010" cy="41473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3F7B-CC0B-4801-BDFF-209FABF167F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8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https://www.youtube.com/watch?v=gJVAimk9cyw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3F7B-CC0B-4801-BDFF-209FABF167F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123" y="2295524"/>
            <a:ext cx="3203753" cy="31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205</Words>
  <Application>Microsoft Macintosh PowerPoint</Application>
  <PresentationFormat>On-screen Show (4:3)</PresentationFormat>
  <Paragraphs>36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Lucida Grande</vt:lpstr>
      <vt:lpstr>Office Theme</vt:lpstr>
      <vt:lpstr>2022 DWC Friends of Scouting Presentation</vt:lpstr>
      <vt:lpstr>Heroes</vt:lpstr>
      <vt:lpstr>Heroes in 2022</vt:lpstr>
      <vt:lpstr>Heroes of the Future</vt:lpstr>
      <vt:lpstr>We Need Your Help </vt:lpstr>
      <vt:lpstr>How to Help</vt:lpstr>
      <vt:lpstr>2022 Unit Incentive </vt:lpstr>
      <vt:lpstr>Video</vt:lpstr>
      <vt:lpstr>Video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Tyler Yankey</cp:lastModifiedBy>
  <cp:revision>59</cp:revision>
  <dcterms:created xsi:type="dcterms:W3CDTF">2011-01-11T15:53:32Z</dcterms:created>
  <dcterms:modified xsi:type="dcterms:W3CDTF">2022-03-22T18:20:58Z</dcterms:modified>
</cp:coreProperties>
</file>